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79FB"/>
    <a:srgbClr val="FDC7EE"/>
    <a:srgbClr val="990033"/>
    <a:srgbClr val="F86F08"/>
    <a:srgbClr val="F99707"/>
    <a:srgbClr val="02A3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図 26" descr="グロッシー裏②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772816"/>
            <a:ext cx="1872208" cy="1761144"/>
          </a:xfrm>
          <a:prstGeom prst="rect">
            <a:avLst/>
          </a:prstGeom>
          <a:noFill/>
          <a:ln>
            <a:noFill/>
          </a:ln>
        </p:spPr>
      </p:pic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4847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 スノーファイル　グロッシー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364088" y="4365104"/>
            <a:ext cx="3600400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Ｗ２２０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ｽｰﾊﾟｰｽﾉｰ（ﾎﾟﾘﾌﾟﾛﾋﾟﾚﾝ）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＋ニス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+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特殊印刷 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/ 0 </a:t>
            </a:r>
            <a:endParaRPr lang="ja-JP" altLang="en-US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860032" y="2780928"/>
            <a:ext cx="3816424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世の中にないシートを一から作ることにより、新しい商品提案が可能。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回の印刷でフルカラーとグロス・ザラザラ処理が同時に可能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165304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788024" y="1556792"/>
            <a:ext cx="4499992" cy="110799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①特殊印刷により</a:t>
            </a:r>
            <a:r>
              <a:rPr lang="ja-JP" altLang="en-US" sz="165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グロス＆ザラザラ処理</a:t>
            </a:r>
            <a:endParaRPr lang="en-US" altLang="ja-JP" sz="1650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②独自開発の</a:t>
            </a:r>
            <a:r>
              <a:rPr lang="ja-JP" altLang="en-US" sz="1650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白ＰＰで高品質の印刷</a:t>
            </a:r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が可能。</a:t>
            </a:r>
            <a:endParaRPr lang="en-US" altLang="ja-JP" sz="165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650" dirty="0">
                <a:latin typeface="HG丸ｺﾞｼｯｸM-PRO" pitchFamily="50" charset="-128"/>
                <a:ea typeface="HG丸ｺﾞｼｯｸM-PRO" pitchFamily="50" charset="-128"/>
              </a:rPr>
              <a:t>③原反自体が白く</a:t>
            </a:r>
            <a:r>
              <a:rPr lang="ja-JP" altLang="en-US" sz="165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裏透けしずらい。</a:t>
            </a:r>
            <a:endParaRPr lang="en-US" altLang="ja-JP" sz="165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lum contrast="-10000"/>
          </a:blip>
          <a:srcRect l="9352" t="34000" r="7981"/>
          <a:stretch>
            <a:fillRect/>
          </a:stretch>
        </p:blipFill>
        <p:spPr bwMode="auto">
          <a:xfrm rot="10800000">
            <a:off x="2195736" y="4077072"/>
            <a:ext cx="1758740" cy="187220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lum bright="-3000" contrast="10000"/>
          </a:blip>
          <a:srcRect l="11413" t="8696" r="13587"/>
          <a:stretch>
            <a:fillRect/>
          </a:stretch>
        </p:blipFill>
        <p:spPr bwMode="auto">
          <a:xfrm rot="5400000">
            <a:off x="3265569" y="4159367"/>
            <a:ext cx="1892781" cy="172819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角丸四角形吹き出し 18"/>
          <p:cNvSpPr/>
          <p:nvPr/>
        </p:nvSpPr>
        <p:spPr>
          <a:xfrm>
            <a:off x="323528" y="5445224"/>
            <a:ext cx="2016224" cy="504056"/>
          </a:xfrm>
          <a:prstGeom prst="wedgeRoundRectCallout">
            <a:avLst>
              <a:gd name="adj1" fmla="val 73793"/>
              <a:gd name="adj2" fmla="val -73454"/>
              <a:gd name="adj3" fmla="val 16667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通常（クリア）とスノーの比較</a:t>
            </a:r>
            <a:endParaRPr kumimoji="1" lang="en-US" altLang="ja-JP" sz="11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1100" dirty="0">
                <a:solidFill>
                  <a:schemeClr val="bg1"/>
                </a:solidFill>
              </a:rPr>
              <a:t>タレントの顔に裏写りしない</a:t>
            </a:r>
          </a:p>
        </p:txBody>
      </p:sp>
      <p:sp>
        <p:nvSpPr>
          <p:cNvPr id="26" name="下カーブ矢印 25"/>
          <p:cNvSpPr/>
          <p:nvPr/>
        </p:nvSpPr>
        <p:spPr>
          <a:xfrm>
            <a:off x="3347864" y="4005064"/>
            <a:ext cx="504056" cy="360040"/>
          </a:xfrm>
          <a:prstGeom prst="curvedDownArrow">
            <a:avLst/>
          </a:prstGeom>
          <a:solidFill>
            <a:srgbClr val="02A3F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3275856" y="3356992"/>
            <a:ext cx="1296144" cy="504056"/>
          </a:xfrm>
          <a:prstGeom prst="wedgeRoundRectCallout">
            <a:avLst>
              <a:gd name="adj1" fmla="val -26812"/>
              <a:gd name="adj2" fmla="val -81577"/>
              <a:gd name="adj3" fmla="val 16667"/>
            </a:avLst>
          </a:prstGeom>
          <a:solidFill>
            <a:schemeClr val="accent2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</a:rPr>
              <a:t>全く違う質感が</a:t>
            </a:r>
            <a:endParaRPr kumimoji="1" lang="en-US" altLang="ja-JP" sz="1200" dirty="0">
              <a:solidFill>
                <a:schemeClr val="bg1"/>
              </a:solidFill>
            </a:endParaRPr>
          </a:p>
          <a:p>
            <a:pPr algn="ctr"/>
            <a:r>
              <a:rPr lang="ja-JP" altLang="en-US" sz="1200" dirty="0">
                <a:solidFill>
                  <a:schemeClr val="bg1"/>
                </a:solidFill>
              </a:rPr>
              <a:t>高級感を演出！</a:t>
            </a:r>
            <a:endParaRPr kumimoji="1" lang="en-US" altLang="ja-JP" sz="1100" dirty="0">
              <a:solidFill>
                <a:schemeClr val="bg1"/>
              </a:solidFill>
            </a:endParaRPr>
          </a:p>
        </p:txBody>
      </p:sp>
      <p:pic>
        <p:nvPicPr>
          <p:cNvPr id="30" name="図 29" descr="グロッシー雑誌風改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51520" y="1772816"/>
            <a:ext cx="2520280" cy="3511763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815</TotalTime>
  <Words>159</Words>
  <Application>Microsoft Office PowerPoint</Application>
  <PresentationFormat>画面に合わせる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99</cp:revision>
  <dcterms:created xsi:type="dcterms:W3CDTF">2013-04-02T06:14:51Z</dcterms:created>
  <dcterms:modified xsi:type="dcterms:W3CDTF">2022-05-25T06:32:35Z</dcterms:modified>
</cp:coreProperties>
</file>