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79FB"/>
    <a:srgbClr val="FDC7EE"/>
    <a:srgbClr val="990033"/>
    <a:srgbClr val="F86F08"/>
    <a:srgbClr val="F99707"/>
    <a:srgbClr val="02A3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74" autoAdjust="0"/>
    <p:restoredTop sz="94660"/>
  </p:normalViewPr>
  <p:slideViewPr>
    <p:cSldViewPr>
      <p:cViewPr varScale="1">
        <p:scale>
          <a:sx n="68" d="100"/>
          <a:sy n="68" d="100"/>
        </p:scale>
        <p:origin x="160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E4041-EBFE-4871-BE81-E76AF25E6219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443A3-99A9-4148-BB4B-609E3F0CBF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8B70C-D4DB-41DC-93DA-8D2B69055C9A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EEC00-E791-484E-9CFD-DB397AE0A4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E8647-4B46-4488-B2A0-A56386732AA6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0BBC4-3EB7-4D22-A9B0-F26EA12F1A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4B974-8041-462A-96F6-3B70E2923C17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EA28C-FDFA-4589-B006-0AB3A98627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FC330-D7E5-488D-BEA7-D98E22E57831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82DF4-CAD0-45E8-BE11-F5D2CA0C5AC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8F82A-FD7D-43DB-A662-73B2E9A6EFEA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E2FDF-6B71-47C7-95C5-C44AF67ACB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0196B-88CD-4661-85DA-96DAF1429954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335FF-86F6-409A-848A-FDBC0F554C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79C87-9373-41AD-892B-285EC1B096A2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8709C-0964-454E-A5C3-0CD53CFF41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7DAF0-3B16-48EB-BF44-1A1B885221FF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F559A-C625-49EF-92D8-D0251C2169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8382E-131D-401B-993B-A6F2E027EA89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C7C40-3BB4-4BE7-9846-596E378832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75" r:id="rId8"/>
    <p:sldLayoutId id="2147483676" r:id="rId9"/>
    <p:sldLayoutId id="2147483667" r:id="rId10"/>
    <p:sldLayoutId id="214748367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図 26" descr="グロッシー裏②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1772816"/>
            <a:ext cx="1872208" cy="1761144"/>
          </a:xfrm>
          <a:prstGeom prst="rect">
            <a:avLst/>
          </a:prstGeom>
          <a:noFill/>
          <a:ln>
            <a:noFill/>
          </a:ln>
        </p:spPr>
      </p:pic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683568" y="548680"/>
            <a:ext cx="748474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［商品名： スノーファイル　グロッシー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364088" y="4365104"/>
            <a:ext cx="3600400" cy="120032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Ｗ２２０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×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Ｈ３１０㎜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ｽｰﾊﾟｰｽﾉｰ（ﾎﾟﾘﾌﾟﾛﾋﾟﾚﾝ）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＋ニス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+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特殊印刷 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/ 0 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梱包：</a:t>
            </a:r>
            <a:r>
              <a:rPr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適量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ﾀﾞﾝﾎﾞｰﾙ梱包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製作日数：校了後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4860032" y="2780928"/>
            <a:ext cx="3816424" cy="132343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世の中にないシートを一から作ることにより、新しい商品提案が可能。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回の印刷でフルカラーとグロス・ザラザラ処理が同時に可能</a:t>
            </a: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6165304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788024" y="1556792"/>
            <a:ext cx="4499992" cy="110799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5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5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50" dirty="0">
                <a:latin typeface="HG丸ｺﾞｼｯｸM-PRO" pitchFamily="50" charset="-128"/>
                <a:ea typeface="HG丸ｺﾞｼｯｸM-PRO" pitchFamily="50" charset="-128"/>
              </a:rPr>
              <a:t>①特殊印刷により</a:t>
            </a:r>
            <a:r>
              <a:rPr lang="ja-JP" altLang="en-US" sz="165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グロス＆ザラザラ処理</a:t>
            </a:r>
            <a:endParaRPr lang="en-US" altLang="ja-JP" sz="165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50" dirty="0">
                <a:latin typeface="HG丸ｺﾞｼｯｸM-PRO" pitchFamily="50" charset="-128"/>
                <a:ea typeface="HG丸ｺﾞｼｯｸM-PRO" pitchFamily="50" charset="-128"/>
              </a:rPr>
              <a:t>②独自開発の</a:t>
            </a:r>
            <a:r>
              <a:rPr lang="ja-JP" altLang="en-US" sz="165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白ＰＰで高品質の印刷</a:t>
            </a:r>
            <a:r>
              <a:rPr lang="ja-JP" altLang="en-US" sz="1650" dirty="0">
                <a:latin typeface="HG丸ｺﾞｼｯｸM-PRO" pitchFamily="50" charset="-128"/>
                <a:ea typeface="HG丸ｺﾞｼｯｸM-PRO" pitchFamily="50" charset="-128"/>
              </a:rPr>
              <a:t>が可能。</a:t>
            </a:r>
            <a:endParaRPr lang="en-US" altLang="ja-JP" sz="165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50" dirty="0">
                <a:latin typeface="HG丸ｺﾞｼｯｸM-PRO" pitchFamily="50" charset="-128"/>
                <a:ea typeface="HG丸ｺﾞｼｯｸM-PRO" pitchFamily="50" charset="-128"/>
              </a:rPr>
              <a:t>③原反自体が白く</a:t>
            </a:r>
            <a:r>
              <a:rPr lang="ja-JP" altLang="en-US" sz="165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裏透けしずらい。</a:t>
            </a:r>
            <a:endParaRPr lang="en-US" altLang="ja-JP" sz="165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lum contrast="-10000"/>
          </a:blip>
          <a:srcRect l="9352" t="34000" r="7981"/>
          <a:stretch>
            <a:fillRect/>
          </a:stretch>
        </p:blipFill>
        <p:spPr bwMode="auto">
          <a:xfrm rot="10800000">
            <a:off x="2195736" y="4077072"/>
            <a:ext cx="1758740" cy="1872208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lum bright="-3000" contrast="10000"/>
          </a:blip>
          <a:srcRect l="11413" t="8696" r="13587"/>
          <a:stretch>
            <a:fillRect/>
          </a:stretch>
        </p:blipFill>
        <p:spPr bwMode="auto">
          <a:xfrm rot="5400000">
            <a:off x="3265569" y="4159367"/>
            <a:ext cx="1892781" cy="1728192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角丸四角形吹き出し 18"/>
          <p:cNvSpPr/>
          <p:nvPr/>
        </p:nvSpPr>
        <p:spPr>
          <a:xfrm>
            <a:off x="323528" y="5445224"/>
            <a:ext cx="2016224" cy="504056"/>
          </a:xfrm>
          <a:prstGeom prst="wedgeRoundRectCallout">
            <a:avLst>
              <a:gd name="adj1" fmla="val 73793"/>
              <a:gd name="adj2" fmla="val -73454"/>
              <a:gd name="adj3" fmla="val 16667"/>
            </a:avLst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bg1"/>
                </a:solidFill>
              </a:rPr>
              <a:t>通常（クリア）とスノーの比較</a:t>
            </a:r>
            <a:endParaRPr kumimoji="1" lang="en-US" altLang="ja-JP" sz="1100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chemeClr val="bg1"/>
                </a:solidFill>
              </a:rPr>
              <a:t>タレントの顔に裏写りしない</a:t>
            </a:r>
          </a:p>
        </p:txBody>
      </p:sp>
      <p:sp>
        <p:nvSpPr>
          <p:cNvPr id="26" name="下カーブ矢印 25"/>
          <p:cNvSpPr/>
          <p:nvPr/>
        </p:nvSpPr>
        <p:spPr>
          <a:xfrm>
            <a:off x="3347864" y="4005064"/>
            <a:ext cx="504056" cy="360040"/>
          </a:xfrm>
          <a:prstGeom prst="curvedDownArrow">
            <a:avLst/>
          </a:prstGeom>
          <a:solidFill>
            <a:srgbClr val="02A3F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9" name="角丸四角形吹き出し 28"/>
          <p:cNvSpPr/>
          <p:nvPr/>
        </p:nvSpPr>
        <p:spPr>
          <a:xfrm>
            <a:off x="3275856" y="3356992"/>
            <a:ext cx="1296144" cy="504056"/>
          </a:xfrm>
          <a:prstGeom prst="wedgeRoundRectCallout">
            <a:avLst>
              <a:gd name="adj1" fmla="val -26812"/>
              <a:gd name="adj2" fmla="val -81577"/>
              <a:gd name="adj3" fmla="val 16667"/>
            </a:avLst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</a:rPr>
              <a:t>全く違う質感が</a:t>
            </a:r>
            <a:endParaRPr kumimoji="1" lang="en-US" altLang="ja-JP" sz="1200" dirty="0">
              <a:solidFill>
                <a:schemeClr val="bg1"/>
              </a:solidFill>
            </a:endParaRPr>
          </a:p>
          <a:p>
            <a:pPr algn="ctr"/>
            <a:r>
              <a:rPr lang="ja-JP" altLang="en-US" sz="1200" dirty="0">
                <a:solidFill>
                  <a:schemeClr val="bg1"/>
                </a:solidFill>
              </a:rPr>
              <a:t>高級感を演出！</a:t>
            </a:r>
            <a:endParaRPr kumimoji="1" lang="en-US" altLang="ja-JP" sz="1100" dirty="0">
              <a:solidFill>
                <a:schemeClr val="bg1"/>
              </a:solidFill>
            </a:endParaRPr>
          </a:p>
        </p:txBody>
      </p:sp>
      <p:pic>
        <p:nvPicPr>
          <p:cNvPr id="30" name="図 29" descr="グロッシー雑誌風改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51520" y="1772816"/>
            <a:ext cx="2520280" cy="3511763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815</TotalTime>
  <Words>159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Ｐ明朝</vt:lpstr>
      <vt:lpstr>Arial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商材紹介</dc:title>
  <dc:creator>古瀬 康弘</dc:creator>
  <cp:lastModifiedBy>大山 真穂</cp:lastModifiedBy>
  <cp:revision>99</cp:revision>
  <dcterms:created xsi:type="dcterms:W3CDTF">2013-04-02T06:14:51Z</dcterms:created>
  <dcterms:modified xsi:type="dcterms:W3CDTF">2022-05-25T06:32:35Z</dcterms:modified>
</cp:coreProperties>
</file>